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8B1325E-CBC5-4F08-AAC9-33C0DE5EA8E7}">
  <a:tblStyle styleId="{98B1325E-CBC5-4F08-AAC9-33C0DE5EA8E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71125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Airplane Flight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1644855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Genevieve Stinson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500" y="1553674"/>
            <a:ext cx="3140475" cy="175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425" y="2906600"/>
            <a:ext cx="2857023" cy="16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700" y="331235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Experiment</a:t>
            </a:r>
          </a:p>
        </p:txBody>
      </p:sp>
      <p:graphicFrame>
        <p:nvGraphicFramePr>
          <p:cNvPr id="127" name="Shape 127"/>
          <p:cNvGraphicFramePr/>
          <p:nvPr/>
        </p:nvGraphicFramePr>
        <p:xfrm>
          <a:off x="963450" y="1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{98B1325E-CBC5-4F08-AAC9-33C0DE5EA8E7}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Plane 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Plane B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Square Root of Mean Distances = √4.2223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Standard Deviation = 2.0548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Square Root of Mean Distances = √4.67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Standard Deviation = 2.1610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8" name="Shape 128"/>
          <p:cNvSpPr txBox="1"/>
          <p:nvPr/>
        </p:nvSpPr>
        <p:spPr>
          <a:xfrm>
            <a:off x="489850" y="3312375"/>
            <a:ext cx="82041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Since Plane A has the smaller standard deviation, Plane A is more consistent.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 smaller standard deviation means that the distances were very close to the average, more so than Plane B, therefore Plane A is more consistent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Question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an extension, I would pose the question: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have looked at the standard deviation for each plane build and the average distance for each plane build, do you think it is better to have a better average distance or more consistency?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This question will allow students to consider two different data points and think about what each data point reveals about the plane.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Issues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Outliers in the data collection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Example: A student throws the airplane poorly and it goes much shorter than expected.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Solution: have the student re-throw the airplane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Difficulty folding paper airplanes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Have another student help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Have laptops or tablets available for students to follow directions to fold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Misuse of paper airplanes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Clarify when and where the paper airplanes are to be flown and state the consequences for those who misuse them (ex. exclusion from the next hands-on activity)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The students will use their knowledge of standard deviation to compare and interpret a spread of data sets.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 Given colored sheets of paper students will make three different types of paper airplanes. Then students will measure the distance each airplane goes in at least 5 trials, record the data, and interpret the results by calculating the standard deviation to determine which plane build is most consistent.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Sheets of colored paper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Measuring tape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Masking tape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Calculator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1900" y="17907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00"/>
              <a:t>Build 3 </a:t>
            </a:r>
            <a:r>
              <a:rPr i="1" lang="en" sz="2400"/>
              <a:t>different</a:t>
            </a:r>
            <a:r>
              <a:rPr lang="en" sz="2400"/>
              <a:t> paper airplane models and label them A, B, and C.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00"/>
              <a:t>Pick a launch point on the floor and put a piece of masking tape on it labeled “launch.”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00"/>
              <a:t>Stand on the launch tape and throw the first model paper airplane five times. After each throw, measure the distance it landed from the launch tape.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4)  Repeat this process for each model paper airplane and record the data in the data table below.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5)  Calculate the average distance traveled for each model paper airplane.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a Prediction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The students will make their own prediction on which plane they think will be the most consistent.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0290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 the Standard Deviation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students will use the table included on the worksheet to help break down the formula that they are already somewhat familiar with.</a:t>
            </a: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table helps to separate each variable of the formula so that the students gain a better understanding of what each variable stands for.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125" y="2659075"/>
            <a:ext cx="2751750" cy="12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Experiment</a:t>
            </a:r>
          </a:p>
        </p:txBody>
      </p:sp>
      <p:graphicFrame>
        <p:nvGraphicFramePr>
          <p:cNvPr id="115" name="Shape 115"/>
          <p:cNvGraphicFramePr/>
          <p:nvPr/>
        </p:nvGraphicFramePr>
        <p:xfrm>
          <a:off x="963450" y="250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{98B1325E-CBC5-4F08-AAC9-33C0DE5EA8E7}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Data Collection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Plane 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Plane B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Trial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 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ft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Trial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 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14 ft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Trial 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17 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 ft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Experiment</a:t>
            </a:r>
          </a:p>
        </p:txBody>
      </p:sp>
      <p:graphicFrame>
        <p:nvGraphicFramePr>
          <p:cNvPr id="121" name="Shape 121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{98B1325E-CBC5-4F08-AAC9-33C0DE5EA8E7}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Plane 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Plane B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Average Distance = 14.67ft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Average Distance = 11ft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(x - average distance)^2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(12 - 14.67)^2 = (-2.67)^2 = 7.129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(15 - 14.67)^2 = (0.33)^2 = 0.1089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(17 - 14.67)^2 = (2.33)^2 = 5.429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(x - average distance)^2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(10 - 11)^2 = (-1)^2 = 1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(14 - 11)^2 = (3)^2 = 9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(9 - 11)^2 = (-2)^2 = 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Mean of Squared Distances = 4.2223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Mean of Squared Distances = 4.67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